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8fbd26c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8fbd26c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8fbd26c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8fbd26c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d317ccc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d317ccc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d317ccc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d317ccc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d317ccc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d317ccc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d317ccc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d317ccc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317cccc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317cccc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FzOoUqJfdBgqkGmJ3694DJb_RBt0EEr-/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 PASSIONS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By Alexandre Lesimple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Jeux Vidéo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MMORPG (Flyff, AION)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MOBA (LOL)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Shooter(CS 1.6, Fortnite)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Kado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Animé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Mon top 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Séries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Mon top 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Jeux Vidéos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MMORPG							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0" y="2004250"/>
            <a:ext cx="3070976" cy="24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625" y="3311650"/>
            <a:ext cx="1495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825" y="1144125"/>
            <a:ext cx="5278049" cy="26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825" y="3750575"/>
            <a:ext cx="1867425" cy="12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Jeux Vidéos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MOBA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45" y="1144125"/>
            <a:ext cx="4010825" cy="22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71" y="2139100"/>
            <a:ext cx="2744426" cy="23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175" y="3402225"/>
            <a:ext cx="3024524" cy="1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Jeux Vidéos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Shooters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914188"/>
            <a:ext cx="43815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3383525"/>
            <a:ext cx="2199875" cy="16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600" y="664675"/>
            <a:ext cx="39624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600" y="2893532"/>
            <a:ext cx="3962400" cy="221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 C Kado (dsl)</a:t>
            </a:r>
            <a:endParaRPr/>
          </a:p>
        </p:txBody>
      </p:sp>
      <p:sp>
        <p:nvSpPr>
          <p:cNvPr id="105" name="Google Shape;105;p18" title="TheFrenchMonster.mp4">
            <a:hlinkClick r:id="rId3"/>
          </p:cNvPr>
          <p:cNvSpPr/>
          <p:nvPr/>
        </p:nvSpPr>
        <p:spPr>
          <a:xfrm>
            <a:off x="2041700" y="1375550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Animé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94" y="2129844"/>
            <a:ext cx="1821300" cy="2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450" y="77550"/>
            <a:ext cx="1791075" cy="268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726" y="2981200"/>
            <a:ext cx="2754400" cy="185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6">
            <a:alphaModFix/>
          </a:blip>
          <a:srcRect b="0" l="25812" r="24413" t="0"/>
          <a:stretch/>
        </p:blipFill>
        <p:spPr>
          <a:xfrm>
            <a:off x="6134825" y="2844100"/>
            <a:ext cx="1885402" cy="2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850" y="558601"/>
            <a:ext cx="4285201" cy="16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Séries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76" y="1479826"/>
            <a:ext cx="2574651" cy="1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866" y="235325"/>
            <a:ext cx="3280208" cy="18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299" y="1310900"/>
            <a:ext cx="2254125" cy="33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164" y="2259451"/>
            <a:ext cx="1958160" cy="27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241376"/>
            <a:ext cx="3113915" cy="17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